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26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DD51-E9E0-41CC-9151-BFC7508D04CE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19D8-EA39-419B-B2EF-676AC4396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DD51-E9E0-41CC-9151-BFC7508D04CE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19D8-EA39-419B-B2EF-676AC4396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DD51-E9E0-41CC-9151-BFC7508D04CE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19D8-EA39-419B-B2EF-676AC4396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DD51-E9E0-41CC-9151-BFC7508D04CE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19D8-EA39-419B-B2EF-676AC4396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DD51-E9E0-41CC-9151-BFC7508D04CE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19D8-EA39-419B-B2EF-676AC4396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DD51-E9E0-41CC-9151-BFC7508D04CE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19D8-EA39-419B-B2EF-676AC4396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DD51-E9E0-41CC-9151-BFC7508D04CE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19D8-EA39-419B-B2EF-676AC4396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DD51-E9E0-41CC-9151-BFC7508D04CE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19D8-EA39-419B-B2EF-676AC4396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DD51-E9E0-41CC-9151-BFC7508D04CE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19D8-EA39-419B-B2EF-676AC4396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DD51-E9E0-41CC-9151-BFC7508D04CE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19D8-EA39-419B-B2EF-676AC4396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DD51-E9E0-41CC-9151-BFC7508D04CE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19D8-EA39-419B-B2EF-676AC4396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DDD51-E9E0-41CC-9151-BFC7508D04CE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119D8-EA39-419B-B2EF-676AC4396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ul.Padial@labormanagementproject.or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y-Sleep-Can-Help-You-Succeed-C.jpg"/>
          <p:cNvPicPr>
            <a:picLocks noChangeAspect="1"/>
          </p:cNvPicPr>
          <p:nvPr/>
        </p:nvPicPr>
        <p:blipFill>
          <a:blip r:embed="rId2" cstate="print"/>
          <a:srcRect t="2247" b="5618"/>
          <a:stretch>
            <a:fillRect/>
          </a:stretch>
        </p:blipFill>
        <p:spPr>
          <a:xfrm>
            <a:off x="0" y="1295400"/>
            <a:ext cx="6858000" cy="62484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248400"/>
            <a:ext cx="6858000" cy="2895600"/>
          </a:xfrm>
        </p:spPr>
        <p:txBody>
          <a:bodyPr>
            <a:normAutofit lnSpcReduction="10000"/>
          </a:bodyPr>
          <a:lstStyle/>
          <a:p>
            <a:r>
              <a:rPr lang="en-US" sz="4800" b="1" spc="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Save The Date</a:t>
            </a:r>
          </a:p>
          <a:p>
            <a:r>
              <a:rPr lang="en-US" sz="3600" b="1" spc="3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Tuesday, April 19</a:t>
            </a:r>
            <a:r>
              <a:rPr lang="en-US" sz="3600" b="1" spc="300" baseline="30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3600" b="1" spc="3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000" cap="all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sheraton</a:t>
            </a:r>
            <a:r>
              <a:rPr lang="en-US" sz="2000" cap="all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NEW YORK TIMES SQUARE </a:t>
            </a:r>
            <a:endParaRPr lang="en-US" sz="2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811, 7</a:t>
            </a:r>
            <a:r>
              <a:rPr lang="en-US" sz="2000" baseline="30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Avenue, New York, NY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10019</a:t>
            </a:r>
          </a:p>
          <a:p>
            <a:pPr lvl="0"/>
            <a:r>
              <a:rPr lang="en-US" sz="2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 REGISTRATION WILL FOLLOW SHORTLY</a:t>
            </a:r>
            <a:endParaRPr lang="en-US" sz="14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additional information, please contact:  </a:t>
            </a: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Paul Padial  - 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Paul.Padial@labormanagementproject.org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 descr="LMP Logo V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707295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3124200"/>
          </a:xfrm>
          <a:effectLst/>
        </p:spPr>
        <p:txBody>
          <a:bodyPr>
            <a:normAutofit fontScale="90000"/>
          </a:bodyPr>
          <a:lstStyle/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NURSING HOME VIOLENCE PROJECT </a:t>
            </a:r>
            <a:b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ONE-DAY CONFERENCE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“</a:t>
            </a:r>
            <a:r>
              <a:rPr lang="en-US" sz="2700" b="1" dirty="0" smtClean="0">
                <a:solidFill>
                  <a:schemeClr val="accent2">
                    <a:lumMod val="75000"/>
                  </a:schemeClr>
                </a:solidFill>
              </a:rPr>
              <a:t>Restorative Sleep and Vitality Program (RSVP)         A Key to Healthier and Safer Nursing Homes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”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   NURSING HOME VIOLENCE PROJECT  ONE-DAY CONFERENCE  “Restorative Sleep and Vitality Program (RSVP)         A Key to Healthier and Safer Nursing Homes” </vt:lpstr>
    </vt:vector>
  </TitlesOfParts>
  <Company>1199NBF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NURSING HOME VIOLENCE PROJECT  “Restorative Sleep and Vitality Program (RSVP)        A Key to Healthier and Safer Nursing Homes”</dc:title>
  <dc:creator>cpeters</dc:creator>
  <cp:lastModifiedBy>DMcsween</cp:lastModifiedBy>
  <cp:revision>5</cp:revision>
  <dcterms:created xsi:type="dcterms:W3CDTF">2016-02-23T21:30:31Z</dcterms:created>
  <dcterms:modified xsi:type="dcterms:W3CDTF">2016-02-29T17:54:42Z</dcterms:modified>
</cp:coreProperties>
</file>